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1" r:id="rId12"/>
    <p:sldId id="265" r:id="rId13"/>
    <p:sldId id="267" r:id="rId14"/>
    <p:sldId id="268" r:id="rId15"/>
    <p:sldId id="269" r:id="rId16"/>
    <p:sldId id="270" r:id="rId17"/>
    <p:sldId id="273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3.jpg"/><Relationship Id="rId7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3.jpg"/><Relationship Id="rId5" Type="http://schemas.openxmlformats.org/officeDocument/2006/relationships/image" Target="../media/image25.jpg"/><Relationship Id="rId10" Type="http://schemas.openxmlformats.org/officeDocument/2006/relationships/image" Target="../media/image12.jpg"/><Relationship Id="rId4" Type="http://schemas.openxmlformats.org/officeDocument/2006/relationships/image" Target="../media/image24.jpg"/><Relationship Id="rId9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microsoft.com/office/2007/relationships/hdphoto" Target="../media/hdphoto4.wdp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13.jp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34.png"/><Relationship Id="rId3" Type="http://schemas.openxmlformats.org/officeDocument/2006/relationships/image" Target="../media/image19.jpg"/><Relationship Id="rId7" Type="http://schemas.openxmlformats.org/officeDocument/2006/relationships/image" Target="../media/image15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12.jpg"/><Relationship Id="rId5" Type="http://schemas.openxmlformats.org/officeDocument/2006/relationships/image" Target="../media/image24.jpg"/><Relationship Id="rId10" Type="http://schemas.openxmlformats.org/officeDocument/2006/relationships/image" Target="../media/image11.jpg"/><Relationship Id="rId4" Type="http://schemas.openxmlformats.org/officeDocument/2006/relationships/image" Target="../media/image23.jpg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5.jpg"/><Relationship Id="rId10" Type="http://schemas.openxmlformats.org/officeDocument/2006/relationships/image" Target="../media/image35.png"/><Relationship Id="rId4" Type="http://schemas.openxmlformats.org/officeDocument/2006/relationships/image" Target="../media/image24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096FE3-5E19-D2EF-7814-5889D6DB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29582"/>
            <a:ext cx="5937287" cy="145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45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ResNet</a:t>
            </a:r>
            <a:r>
              <a:rPr lang="en-GB" dirty="0">
                <a:solidFill>
                  <a:schemeClr val="bg1"/>
                </a:solidFill>
              </a:rPr>
              <a:t> Residual Block</a:t>
            </a:r>
          </a:p>
        </p:txBody>
      </p:sp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77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72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78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779701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72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78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10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3030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6625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1762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0955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4439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192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26565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3045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3829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8665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5319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8525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779701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72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78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fake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6949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10544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568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4874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8358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5845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30485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6964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7748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12584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9238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02444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77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72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78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0417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401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19149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88342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1217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6052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2706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591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72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IMAGE-TO-IMAGE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Contributions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Replicate the experiment of [Zhu2018] consisting in augmenting FER2013 using a GAN-based Image-to-Image translation model called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described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Analyse FER2013 dataset to improve its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generative model proposed by [Zhang2020] that is the Enhanced version of the model proposed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 the performances of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model, trained with different strategies, in the task of augmenting FER2013.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EF8A2C-BC70-23A9-5329-AD9F5341FE6A}"/>
              </a:ext>
            </a:extLst>
          </p:cNvPr>
          <p:cNvSpPr txBox="1"/>
          <p:nvPr/>
        </p:nvSpPr>
        <p:spPr>
          <a:xfrm>
            <a:off x="624349" y="5555096"/>
            <a:ext cx="106648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642</Words>
  <Application>Microsoft Office PowerPoint</Application>
  <PresentationFormat>Widescreen</PresentationFormat>
  <Paragraphs>175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6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Francesco Azzoni</cp:lastModifiedBy>
  <cp:revision>5</cp:revision>
  <dcterms:created xsi:type="dcterms:W3CDTF">2022-09-24T08:50:28Z</dcterms:created>
  <dcterms:modified xsi:type="dcterms:W3CDTF">2022-09-25T15:08:01Z</dcterms:modified>
</cp:coreProperties>
</file>